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184496C-6FD7-4437-B691-15CDA21D439A}" type="datetimeFigureOut">
              <a:rPr lang="pt-BR" smtClean="0"/>
              <a:t>19/06/2011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C543B52-AC09-4153-8580-6916A8A7D029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547664" y="2132856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 smtClean="0"/>
              <a:t>Microsoft </a:t>
            </a:r>
          </a:p>
          <a:p>
            <a:r>
              <a:rPr lang="pt-BR" sz="4800" b="1" dirty="0"/>
              <a:t>	</a:t>
            </a:r>
            <a:r>
              <a:rPr lang="pt-BR" sz="4800" b="1" dirty="0" smtClean="0"/>
              <a:t>         Office </a:t>
            </a:r>
          </a:p>
          <a:p>
            <a:r>
              <a:rPr lang="pt-BR" sz="4800" b="1" dirty="0"/>
              <a:t>	 </a:t>
            </a:r>
            <a:r>
              <a:rPr lang="pt-BR" sz="4800" b="1" dirty="0" smtClean="0"/>
              <a:t>                   Excel</a:t>
            </a:r>
            <a:endParaRPr lang="pt-BR" sz="4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pt-BR" dirty="0" smtClean="0"/>
              <a:t>1ª Aula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2332037"/>
            <a:ext cx="8229600" cy="3617243"/>
          </a:xfrm>
        </p:spPr>
        <p:txBody>
          <a:bodyPr>
            <a:normAutofit fontScale="92500"/>
          </a:bodyPr>
          <a:lstStyle/>
          <a:p>
            <a:r>
              <a:rPr lang="pt-BR" sz="4800" dirty="0" smtClean="0"/>
              <a:t>Apresentação do Programa.</a:t>
            </a:r>
          </a:p>
          <a:p>
            <a:r>
              <a:rPr lang="pt-BR" sz="4800" dirty="0" smtClean="0"/>
              <a:t>Observando a estrutura e layout.</a:t>
            </a:r>
          </a:p>
          <a:p>
            <a:r>
              <a:rPr lang="pt-BR" sz="4800" dirty="0" smtClean="0"/>
              <a:t>Orientação dentro da planilha.</a:t>
            </a:r>
            <a:endParaRPr lang="pt-BR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514350" indent="-514350" algn="ctr">
              <a:buNone/>
            </a:pPr>
            <a:r>
              <a:rPr lang="pt-BR" sz="4000" dirty="0" smtClean="0"/>
              <a:t>O Excel </a:t>
            </a:r>
            <a:r>
              <a:rPr lang="pt-BR" sz="4000" dirty="0"/>
              <a:t>é </a:t>
            </a:r>
            <a:r>
              <a:rPr lang="pt-BR" sz="4000" dirty="0" smtClean="0"/>
              <a:t>programa, do pacote Office, </a:t>
            </a:r>
          </a:p>
          <a:p>
            <a:pPr marL="514350" indent="-514350" algn="ctr">
              <a:buNone/>
            </a:pPr>
            <a:r>
              <a:rPr lang="pt-BR" sz="4000" dirty="0"/>
              <a:t>v</a:t>
            </a:r>
            <a:r>
              <a:rPr lang="pt-BR" sz="4000" dirty="0" smtClean="0"/>
              <a:t>oltado para </a:t>
            </a:r>
            <a:r>
              <a:rPr lang="pt-BR" sz="4000" dirty="0"/>
              <a:t>a tarefas que </a:t>
            </a:r>
            <a:r>
              <a:rPr lang="pt-BR" sz="4000" dirty="0" smtClean="0"/>
              <a:t>envolvam </a:t>
            </a:r>
          </a:p>
          <a:p>
            <a:pPr marL="514350" indent="-514350" algn="ctr">
              <a:buNone/>
            </a:pPr>
            <a:r>
              <a:rPr lang="pt-BR" sz="4000" dirty="0" smtClean="0"/>
              <a:t>cálculos</a:t>
            </a:r>
            <a:r>
              <a:rPr lang="pt-BR" sz="4000" dirty="0"/>
              <a:t>, </a:t>
            </a:r>
            <a:r>
              <a:rPr lang="pt-BR" sz="4000" dirty="0" smtClean="0"/>
              <a:t>tabelas e gráficos</a:t>
            </a:r>
            <a:r>
              <a:rPr lang="pt-BR" sz="4000" dirty="0"/>
              <a:t>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904656"/>
          </a:xfrm>
        </p:spPr>
        <p:txBody>
          <a:bodyPr anchor="ctr"/>
          <a:lstStyle/>
          <a:p>
            <a:pPr algn="ctr">
              <a:buNone/>
            </a:pPr>
            <a:r>
              <a:rPr lang="pt-BR" dirty="0"/>
              <a:t>Sua Interface é idêntica a do Microsoft </a:t>
            </a:r>
            <a:r>
              <a:rPr lang="pt-BR" dirty="0" smtClean="0"/>
              <a:t>Office</a:t>
            </a:r>
          </a:p>
          <a:p>
            <a:pPr algn="ctr">
              <a:buNone/>
            </a:pPr>
            <a:r>
              <a:rPr lang="pt-BR" dirty="0" smtClean="0"/>
              <a:t>Word</a:t>
            </a:r>
            <a:r>
              <a:rPr lang="pt-BR" dirty="0"/>
              <a:t>* com menus de opções para a </a:t>
            </a:r>
            <a:r>
              <a:rPr lang="pt-BR" dirty="0" smtClean="0"/>
              <a:t>estilização,</a:t>
            </a:r>
          </a:p>
          <a:p>
            <a:pPr algn="ctr">
              <a:buNone/>
            </a:pPr>
            <a:r>
              <a:rPr lang="pt-BR" dirty="0" smtClean="0"/>
              <a:t>porém </a:t>
            </a:r>
            <a:r>
              <a:rPr lang="pt-BR" dirty="0"/>
              <a:t>sua área de trabalho se apresenta </a:t>
            </a:r>
            <a:r>
              <a:rPr lang="pt-BR" dirty="0" smtClean="0"/>
              <a:t>de</a:t>
            </a:r>
          </a:p>
          <a:p>
            <a:pPr algn="ctr">
              <a:buNone/>
            </a:pPr>
            <a:r>
              <a:rPr lang="pt-BR" dirty="0" smtClean="0"/>
              <a:t>forma </a:t>
            </a:r>
            <a:r>
              <a:rPr lang="pt-BR" dirty="0"/>
              <a:t>adversa. Ela é composta por </a:t>
            </a:r>
            <a:r>
              <a:rPr lang="pt-BR" dirty="0" smtClean="0"/>
              <a:t>espaços</a:t>
            </a:r>
          </a:p>
          <a:p>
            <a:pPr algn="ctr">
              <a:buNone/>
            </a:pPr>
            <a:r>
              <a:rPr lang="pt-BR" dirty="0" smtClean="0"/>
              <a:t>determinados </a:t>
            </a:r>
            <a:r>
              <a:rPr lang="pt-BR" dirty="0"/>
              <a:t>e identificados para uma </a:t>
            </a:r>
            <a:r>
              <a:rPr lang="pt-BR" dirty="0" smtClean="0"/>
              <a:t>melhor</a:t>
            </a:r>
          </a:p>
          <a:p>
            <a:pPr algn="ctr">
              <a:buNone/>
            </a:pPr>
            <a:r>
              <a:rPr lang="pt-BR" dirty="0" smtClean="0"/>
              <a:t>orientação </a:t>
            </a:r>
            <a:r>
              <a:rPr lang="pt-BR" dirty="0"/>
              <a:t>dentro do programa.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904656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pt-BR" sz="4000" dirty="0"/>
              <a:t>Ele apresenta três </a:t>
            </a:r>
            <a:r>
              <a:rPr lang="pt-BR" sz="4000" dirty="0" smtClean="0"/>
              <a:t>planilhas </a:t>
            </a:r>
          </a:p>
          <a:p>
            <a:pPr algn="ctr">
              <a:buNone/>
            </a:pPr>
            <a:r>
              <a:rPr lang="pt-BR" sz="4000" dirty="0" smtClean="0"/>
              <a:t>que </a:t>
            </a:r>
            <a:r>
              <a:rPr lang="pt-BR" sz="4000" dirty="0"/>
              <a:t>são divididas em espaços </a:t>
            </a:r>
            <a:endParaRPr lang="pt-BR" sz="4000" dirty="0" smtClean="0"/>
          </a:p>
          <a:p>
            <a:pPr algn="ctr">
              <a:buNone/>
            </a:pPr>
            <a:endParaRPr lang="pt-BR" sz="4000" i="1" dirty="0" smtClean="0"/>
          </a:p>
          <a:p>
            <a:pPr algn="ctr">
              <a:buNone/>
            </a:pPr>
            <a:r>
              <a:rPr lang="pt-BR" sz="4000" i="1" dirty="0" smtClean="0"/>
              <a:t>horizontais</a:t>
            </a:r>
            <a:r>
              <a:rPr lang="pt-BR" sz="4000" dirty="0" smtClean="0"/>
              <a:t> </a:t>
            </a:r>
            <a:r>
              <a:rPr lang="pt-BR" sz="4000" dirty="0"/>
              <a:t>chamados LINHAS </a:t>
            </a:r>
            <a:endParaRPr lang="pt-BR" sz="4000" dirty="0" smtClean="0"/>
          </a:p>
          <a:p>
            <a:pPr algn="ctr">
              <a:buNone/>
            </a:pPr>
            <a:r>
              <a:rPr lang="pt-BR" sz="4000" dirty="0" smtClean="0"/>
              <a:t>e </a:t>
            </a:r>
          </a:p>
          <a:p>
            <a:pPr algn="ctr">
              <a:buNone/>
            </a:pPr>
            <a:r>
              <a:rPr lang="pt-BR" sz="4000" i="1" dirty="0" smtClean="0"/>
              <a:t>verticais</a:t>
            </a:r>
            <a:r>
              <a:rPr lang="pt-BR" sz="4000" dirty="0" smtClean="0"/>
              <a:t> </a:t>
            </a:r>
            <a:r>
              <a:rPr lang="pt-BR" sz="4000" dirty="0"/>
              <a:t>chamados COLUNAS.</a:t>
            </a:r>
          </a:p>
          <a:p>
            <a:pPr>
              <a:buNone/>
            </a:pPr>
            <a:endParaRPr lang="pt-BR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LINHA: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pt-BR" dirty="0" smtClean="0"/>
              <a:t>Espaço horizontal identificado por um NÚMERO.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excel_lin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8640960" cy="53285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COLUNA: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061047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pt-BR" sz="4000" dirty="0" smtClean="0"/>
              <a:t>Espaço VERTICAL </a:t>
            </a:r>
          </a:p>
          <a:p>
            <a:pPr algn="ctr">
              <a:buNone/>
            </a:pPr>
            <a:r>
              <a:rPr lang="pt-BR" sz="4000" dirty="0" smtClean="0"/>
              <a:t>identificado por uma LETRA.</a:t>
            </a:r>
            <a:endParaRPr lang="pt-BR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excel_colu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7" y="795337"/>
            <a:ext cx="8772525" cy="5267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71</TotalTime>
  <Words>120</Words>
  <Application>Microsoft Office PowerPoint</Application>
  <PresentationFormat>Apresentação na tela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Técnica</vt:lpstr>
      <vt:lpstr>Slide 1</vt:lpstr>
      <vt:lpstr>1ª Aula</vt:lpstr>
      <vt:lpstr>DEFINIÇÃO</vt:lpstr>
      <vt:lpstr>Slide 4</vt:lpstr>
      <vt:lpstr>Slide 5</vt:lpstr>
      <vt:lpstr>LINHA:</vt:lpstr>
      <vt:lpstr>Slide 7</vt:lpstr>
      <vt:lpstr>COLUNA:</vt:lpstr>
      <vt:lpstr>Slide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Róbison Joel</dc:creator>
  <cp:lastModifiedBy>Róbison Joel</cp:lastModifiedBy>
  <cp:revision>8</cp:revision>
  <dcterms:created xsi:type="dcterms:W3CDTF">2011-06-19T05:29:24Z</dcterms:created>
  <dcterms:modified xsi:type="dcterms:W3CDTF">2011-06-19T06:40:50Z</dcterms:modified>
</cp:coreProperties>
</file>